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72" r:id="rId4"/>
    <p:sldId id="273" r:id="rId5"/>
    <p:sldId id="274" r:id="rId7"/>
    <p:sldId id="275" r:id="rId8"/>
    <p:sldId id="276" r:id="rId9"/>
    <p:sldId id="278" r:id="rId10"/>
    <p:sldId id="279" r:id="rId11"/>
    <p:sldId id="280" r:id="rId12"/>
    <p:sldId id="281" r:id="rId13"/>
    <p:sldId id="282" r:id="rId14"/>
    <p:sldId id="277" r:id="rId15"/>
  </p:sldIdLst>
  <p:sldSz cx="12192000" cy="6858000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ehuimei" initials="y" lastIdx="2" clrIdx="0"/>
  <p:cmAuthor id="2" name="作者" initials="A" lastIdx="0" clrIdx="1"/>
  <p:cmAuthor id="0" name="Administrator" initials="A" lastIdx="3" clrIdx="0"/>
  <p:cmAuthor id="3" name="lenovo" initials="l" lastIdx="1" clrIdx="1"/>
  <p:cmAuthor id="7" name="wangj" initials="w" lastIdx="2" clrIdx="6"/>
  <p:cmAuthor id="4" name="张宪国" initials="张" lastIdx="1" clrIdx="3"/>
  <p:cmAuthor id="5" name="catarc" initials="c" lastIdx="1" clrIdx="4"/>
  <p:cmAuthor id="6" name="王 越优" initials="王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41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6" autoAdjust="0"/>
    <p:restoredTop sz="94660"/>
  </p:normalViewPr>
  <p:slideViewPr>
    <p:cSldViewPr snapToGrid="0">
      <p:cViewPr>
        <p:scale>
          <a:sx n="60" d="100"/>
          <a:sy n="60" d="100"/>
        </p:scale>
        <p:origin x="1050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3.xml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7F419-58B5-459B-BC38-70269356E2D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60ED6F-5107-4E75-9052-6499E894405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4841-DDB9-4D98-80F0-B7611239509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4841-DDB9-4D98-80F0-B7611239509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占位符 1"/>
          <p:cNvSpPr>
            <a:spLocks noGrp="1"/>
          </p:cNvSpPr>
          <p:nvPr>
            <p:ph type="title"/>
          </p:nvPr>
        </p:nvSpPr>
        <p:spPr>
          <a:xfrm>
            <a:off x="462110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4841-DDB9-4D98-80F0-B7611239509B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1319673" y="6507843"/>
            <a:ext cx="410215" cy="2337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4841-DDB9-4D98-80F0-B7611239509B}" type="slidenum">
              <a:rPr lang="zh-CN" altLang="en-US" smtClean="0"/>
            </a:fld>
            <a:endParaRPr lang="zh-CN" altLang="en-US" dirty="0"/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62111" y="648845"/>
            <a:ext cx="11267777" cy="0"/>
          </a:xfrm>
          <a:prstGeom prst="line">
            <a:avLst/>
          </a:prstGeom>
          <a:ln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标题占位符 1"/>
          <p:cNvSpPr>
            <a:spLocks noGrp="1"/>
          </p:cNvSpPr>
          <p:nvPr>
            <p:ph type="title"/>
          </p:nvPr>
        </p:nvSpPr>
        <p:spPr>
          <a:xfrm>
            <a:off x="462111" y="752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en-US" dirty="0"/>
          </a:p>
        </p:txBody>
      </p:sp>
      <p:pic>
        <p:nvPicPr>
          <p:cNvPr id="2" name="图片 1" descr="11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869170" y="174625"/>
            <a:ext cx="1860550" cy="39814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kern="1200">
          <a:solidFill>
            <a:schemeClr val="tx1"/>
          </a:solidFill>
          <a:latin typeface="黑体" panose="02010609060101010101" pitchFamily="49" charset="-122"/>
          <a:ea typeface="黑体" panose="0201060906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-5715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17" name="直接连接符 16"/>
          <p:cNvCxnSpPr/>
          <p:nvPr/>
        </p:nvCxnSpPr>
        <p:spPr>
          <a:xfrm>
            <a:off x="1923197" y="1837225"/>
            <a:ext cx="8345606" cy="0"/>
          </a:xfrm>
          <a:prstGeom prst="line">
            <a:avLst/>
          </a:prstGeom>
          <a:ln w="28575">
            <a:solidFill>
              <a:srgbClr val="2A417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 descr="11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91000" y="687705"/>
            <a:ext cx="4182110" cy="958850"/>
          </a:xfrm>
          <a:prstGeom prst="rect">
            <a:avLst/>
          </a:prstGeom>
        </p:spPr>
      </p:pic>
      <p:sp>
        <p:nvSpPr>
          <p:cNvPr id="9" name="文本框 8"/>
          <p:cNvSpPr txBox="1"/>
          <p:nvPr>
            <p:custDataLst>
              <p:tags r:id="rId2"/>
            </p:custDataLst>
          </p:nvPr>
        </p:nvSpPr>
        <p:spPr>
          <a:xfrm>
            <a:off x="5160020" y="3105834"/>
            <a:ext cx="20116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3600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答辩模板</a:t>
            </a:r>
            <a:endParaRPr lang="zh-CN" altLang="en-US" sz="36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5427702" y="5792060"/>
            <a:ext cx="1783080" cy="64516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dirty="0">
                <a:latin typeface="黑体" panose="02010609060101010101" pitchFamily="49" charset="-122"/>
                <a:ea typeface="黑体" panose="02010609060101010101" pitchFamily="49" charset="-122"/>
              </a:rPr>
              <a:t>姓名</a:t>
            </a:r>
            <a:endParaRPr 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dirty="0">
                <a:latin typeface="黑体" panose="02010609060101010101" pitchFamily="49" charset="-122"/>
                <a:ea typeface="黑体" panose="02010609060101010101" pitchFamily="49" charset="-122"/>
              </a:rPr>
              <a:t>2023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589110" y="879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/>
              <a:t>经费预算</a:t>
            </a:r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589110" y="879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/>
              <a:t>应用前景</a:t>
            </a:r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矩形 6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2A417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8" name="图片 7"/>
            <p:cNvPicPr>
              <a:picLocks noChangeAspect="1"/>
            </p:cNvPicPr>
            <p:nvPr userDrawn="1"/>
          </p:nvPicPr>
          <p:blipFill rotWithShape="1"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07" r="3815"/>
            <a:stretch>
              <a:fillRect/>
            </a:stretch>
          </p:blipFill>
          <p:spPr>
            <a:xfrm>
              <a:off x="3396000" y="2455994"/>
              <a:ext cx="5400000" cy="2446689"/>
            </a:xfrm>
            <a:prstGeom prst="rect">
              <a:avLst/>
            </a:prstGeom>
          </p:spPr>
        </p:pic>
      </p:grpSp>
      <p:sp>
        <p:nvSpPr>
          <p:cNvPr id="9" name="灯片编号占位符 8"/>
          <p:cNvSpPr>
            <a:spLocks noGrp="1"/>
          </p:cNvSpPr>
          <p:nvPr>
            <p:ph type="sldNum" sz="quarter" idx="4"/>
          </p:nvPr>
        </p:nvSpPr>
        <p:spPr>
          <a:xfrm>
            <a:off x="11218277" y="6368624"/>
            <a:ext cx="718530" cy="365125"/>
          </a:xfrm>
          <a:prstGeom prst="rect">
            <a:avLst/>
          </a:prstGeom>
        </p:spPr>
        <p:txBody>
          <a:bodyPr/>
          <a:lstStyle/>
          <a:p>
            <a:fld id="{F9954841-DDB9-4D98-80F0-B7611239509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"/>
            <a:ext cx="12192000" cy="6854574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4"/>
          </p:nvPr>
        </p:nvSpPr>
        <p:spPr>
          <a:xfrm>
            <a:off x="11319672" y="6511053"/>
            <a:ext cx="410215" cy="233779"/>
          </a:xfrm>
        </p:spPr>
        <p:txBody>
          <a:bodyPr/>
          <a:lstStyle/>
          <a:p>
            <a:fld id="{F9954841-DDB9-4D98-80F0-B7611239509B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1" name="文本框 10"/>
          <p:cNvSpPr txBox="1"/>
          <p:nvPr/>
        </p:nvSpPr>
        <p:spPr>
          <a:xfrm>
            <a:off x="4664601" y="474411"/>
            <a:ext cx="3205480" cy="5908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01 </a:t>
            </a: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个人</a:t>
            </a: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基本情况</a:t>
            </a:r>
            <a:endParaRPr lang="en-US" altLang="zh-CN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 fontAlgn="auto">
              <a:lnSpc>
                <a:spcPct val="150000"/>
              </a:lnSpc>
            </a:pP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02 </a:t>
            </a: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项目研究背景</a:t>
            </a:r>
            <a:endParaRPr lang="en-US" altLang="zh-CN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03 项目研究内容</a:t>
            </a:r>
            <a:endParaRPr lang="zh-CN" altLang="en-US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04 </a:t>
            </a:r>
            <a:r>
              <a:rPr lang="zh-CN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研究路线及时间</a:t>
            </a:r>
            <a:endParaRPr lang="zh-CN" altLang="zh-CN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05 </a:t>
            </a: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揭榜指标</a:t>
            </a:r>
            <a:endParaRPr lang="zh-CN" altLang="en-US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</a:t>
            </a: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</a:t>
            </a: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主要创新点</a:t>
            </a:r>
            <a:endParaRPr lang="zh-CN" altLang="en-US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</a:t>
            </a: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7</a:t>
            </a: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研究基础</a:t>
            </a:r>
            <a:endParaRPr lang="zh-CN" altLang="en-US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</a:t>
            </a: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8</a:t>
            </a: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经费预算</a:t>
            </a:r>
            <a:endParaRPr lang="zh-CN" altLang="en-US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algn="l" fontAlgn="auto">
              <a:lnSpc>
                <a:spcPct val="150000"/>
              </a:lnSpc>
              <a:buClrTx/>
              <a:buSzTx/>
              <a:buFontTx/>
            </a:pP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0</a:t>
            </a:r>
            <a:r>
              <a:rPr lang="en-US" altLang="zh-CN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9</a:t>
            </a:r>
            <a:r>
              <a:rPr lang="zh-CN" altLang="en-US" sz="2800" dirty="0">
                <a:solidFill>
                  <a:srgbClr val="2A4177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应用前景</a:t>
            </a:r>
            <a:endParaRPr lang="zh-CN" altLang="en-US" sz="2800" dirty="0">
              <a:solidFill>
                <a:srgbClr val="2A4177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>
            <a:spLocks noGrp="1"/>
          </p:cNvSpPr>
          <p:nvPr/>
        </p:nvSpPr>
        <p:spPr>
          <a:xfrm>
            <a:off x="589110" y="879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/>
              <a:t>基本情况与能力业绩</a:t>
            </a:r>
            <a:endParaRPr lang="zh-CN" altLang="en-US"/>
          </a:p>
        </p:txBody>
      </p:sp>
      <p:sp>
        <p:nvSpPr>
          <p:cNvPr id="6" name="Rectangle 3"/>
          <p:cNvSpPr>
            <a:spLocks noGrp="1" noRot="1"/>
          </p:cNvSpPr>
          <p:nvPr/>
        </p:nvSpPr>
        <p:spPr>
          <a:xfrm>
            <a:off x="4282440" y="1748790"/>
            <a:ext cx="6782435" cy="460883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eaLnBrk="1" hangingPunct="1">
              <a:spcBef>
                <a:spcPct val="20000"/>
              </a:spcBef>
              <a:buClrTx/>
              <a:buSzTx/>
              <a:buFont typeface="Wingdings" panose="05000000000000000000" charset="0"/>
              <a:buChar char="Ø"/>
            </a:pPr>
            <a:r>
              <a:rPr lang="en-US" altLang="zh-CN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姓名</a:t>
            </a:r>
            <a:r>
              <a:rPr lang="zh-CN" altLang="en-US" sz="1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endParaRPr lang="en-US" altLang="zh-CN" sz="1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微软雅黑" panose="020B0503020204020204" charset="-122"/>
            </a:endParaRPr>
          </a:p>
          <a:p>
            <a:pPr marL="342900" indent="-342900" algn="l" fontAlgn="auto">
              <a:spcBef>
                <a:spcPts val="600"/>
              </a:spcBef>
              <a:buClrTx/>
              <a:buSzTx/>
              <a:buFont typeface="Wingdings" panose="05000000000000000000" charset="0"/>
              <a:buChar char="Ø"/>
            </a:pP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出生年月</a:t>
            </a:r>
            <a:r>
              <a:rPr lang="zh-CN" altLang="en-US" sz="1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：</a:t>
            </a:r>
            <a:endParaRPr lang="zh-CN" altLang="en-US" sz="19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algn="l" fontAlgn="auto">
              <a:spcBef>
                <a:spcPts val="600"/>
              </a:spcBef>
              <a:buClrTx/>
              <a:buSzTx/>
              <a:buFont typeface="Wingdings" panose="05000000000000000000" charset="0"/>
              <a:buChar char="Ø"/>
            </a:pPr>
            <a:r>
              <a:rPr lang="zh-CN" altLang="en-US" sz="19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政治面貌：</a:t>
            </a: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algn="l" fontAlgn="auto">
              <a:spcBef>
                <a:spcPts val="600"/>
              </a:spcBef>
              <a:buFont typeface="Wingdings" panose="05000000000000000000" charset="0"/>
              <a:buChar char="Ø"/>
            </a:pP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学历情况</a:t>
            </a: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Wingdings" panose="05000000000000000000" pitchFamily="2" charset="2"/>
              </a:rPr>
              <a:t>：</a:t>
            </a:r>
            <a:endParaRPr lang="en-US" altLang="zh-CN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0" indent="0" algn="l" fontAlgn="auto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charset="0"/>
              <a:buNone/>
            </a:pPr>
            <a:r>
              <a:rPr lang="en-US" altLang="zh-CN" sz="19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</a:rPr>
              <a:t>   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大学本科   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 20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月毕业于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大学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专业</a:t>
            </a:r>
            <a:endParaRPr lang="zh-CN" altLang="en-US" sz="1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微软雅黑" panose="020B0503020204020204" charset="-122"/>
            </a:endParaRPr>
          </a:p>
          <a:p>
            <a:pPr marL="0" algn="l" fontAlgn="auto">
              <a:lnSpc>
                <a:spcPct val="100000"/>
              </a:lnSpc>
              <a:spcBef>
                <a:spcPct val="20000"/>
              </a:spcBef>
              <a:buClrTx/>
              <a:buSzTx/>
              <a:buFont typeface="Wingdings" panose="05000000000000000000" charset="0"/>
            </a:pP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   硕士研究生  200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年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月毕业于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大学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专业</a:t>
            </a: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algn="l" fontAlgn="auto">
              <a:spcBef>
                <a:spcPts val="600"/>
              </a:spcBef>
              <a:buClrTx/>
              <a:buSzTx/>
              <a:buFont typeface="Wingdings" panose="05000000000000000000" charset="0"/>
              <a:buChar char="Ø"/>
            </a:pP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技术资格情况：</a:t>
            </a:r>
            <a:endParaRPr lang="en-US" altLang="zh-CN" sz="1900" dirty="0">
              <a:sym typeface="+mn-ea"/>
            </a:endParaRPr>
          </a:p>
          <a:p>
            <a:pPr algn="l" eaLnBrk="1" hangingPunct="1">
              <a:buClrTx/>
              <a:buSzTx/>
              <a:buFont typeface="Wingdings" panose="05000000000000000000" charset="0"/>
            </a:pP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   ×年×月 取得×职称</a:t>
            </a:r>
            <a:endParaRPr lang="zh-CN" altLang="en-US" sz="1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微软雅黑" panose="020B0503020204020204" charset="-122"/>
            </a:endParaRPr>
          </a:p>
          <a:p>
            <a:pPr marL="342900" indent="-342900" algn="l" fontAlgn="auto">
              <a:spcBef>
                <a:spcPts val="600"/>
              </a:spcBef>
              <a:buClrTx/>
              <a:buSzTx/>
              <a:buFont typeface="Wingdings" panose="05000000000000000000" charset="0"/>
              <a:buChar char="Ø"/>
            </a:pP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所在单位、职务及工作：</a:t>
            </a: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eaLnBrk="1" hangingPunct="1">
              <a:buClrTx/>
              <a:buSzTx/>
              <a:buFont typeface="Wingdings" panose="05000000000000000000" charset="0"/>
            </a:pPr>
            <a:r>
              <a:rPr lang="en-US" altLang="zh-CN" sz="19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</a:rPr>
              <a:t>   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公司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职务   从事</a:t>
            </a:r>
            <a:r>
              <a:rPr lang="en-US" altLang="zh-CN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XX</a:t>
            </a:r>
            <a:r>
              <a:rPr lang="zh-CN" altLang="en-US" sz="1800" dirty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  <a:sym typeface="+mn-ea"/>
              </a:rPr>
              <a:t>工</a:t>
            </a:r>
            <a:r>
              <a:rPr lang="en-US" altLang="zh-CN" sz="1800" dirty="0" err="1" smtClean="0">
                <a:solidFill>
                  <a:schemeClr val="tx1"/>
                </a:solidFill>
                <a:latin typeface="楷体" panose="02010609060101010101" charset="-122"/>
                <a:ea typeface="楷体" panose="02010609060101010101" charset="-122"/>
                <a:cs typeface="微软雅黑" panose="020B0503020204020204" charset="-122"/>
              </a:rPr>
              <a:t>作</a:t>
            </a: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marL="342900" indent="-342900" algn="l" fontAlgn="auto">
              <a:spcBef>
                <a:spcPts val="600"/>
              </a:spcBef>
              <a:buClrTx/>
              <a:buSzTx/>
              <a:buFont typeface="Wingdings" panose="05000000000000000000" charset="0"/>
              <a:buChar char="Ø"/>
            </a:pP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主要工作经历：</a:t>
            </a:r>
            <a:endParaRPr lang="en-US" altLang="zh-CN" sz="1800" dirty="0">
              <a:solidFill>
                <a:schemeClr val="tx1"/>
              </a:solidFill>
              <a:latin typeface="楷体" panose="02010609060101010101" charset="-122"/>
              <a:ea typeface="楷体" panose="02010609060101010101" charset="-122"/>
              <a:cs typeface="微软雅黑" panose="020B0503020204020204" charset="-122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</a:pP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</a:pP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buChar char="•"/>
            </a:pP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buChar char="•"/>
            </a:pP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buChar char="•"/>
            </a:pP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algn="l" eaLnBrk="1" hangingPunct="1">
              <a:lnSpc>
                <a:spcPct val="80000"/>
              </a:lnSpc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zh-CN" altLang="en-US" sz="19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endParaRPr lang="zh-CN" altLang="en-US" sz="19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96365" y="2566035"/>
            <a:ext cx="2006600" cy="277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1743075" y="3114040"/>
            <a:ext cx="129413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证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件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照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</a:rPr>
              <a:t>片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31190" y="1380490"/>
            <a:ext cx="157543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eaLnBrk="1" hangingPunct="1">
              <a:spcBef>
                <a:spcPct val="20000"/>
              </a:spcBef>
              <a:buClrTx/>
              <a:buSzTx/>
              <a:buFont typeface="Wingdings" panose="05000000000000000000" charset="0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基本情况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1190" y="1380490"/>
            <a:ext cx="1575435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 eaLnBrk="1" hangingPunct="1">
              <a:spcBef>
                <a:spcPct val="20000"/>
              </a:spcBef>
              <a:buClrTx/>
              <a:buSzTx/>
              <a:buFont typeface="Wingdings" panose="05000000000000000000" charset="0"/>
              <a:buChar char="Ø"/>
            </a:pPr>
            <a:r>
              <a:rPr lang="en-US" alt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</a:t>
            </a:r>
            <a:r>
              <a:rPr lang="zh-CN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能力业绩</a:t>
            </a:r>
            <a:r>
              <a:rPr lang="zh-CN" altLang="en-US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：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基本情况与能力业绩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p>
            <a:r>
              <a:rPr lang="zh-CN" altLang="en-US"/>
              <a:t>目前岗位工作思考</a:t>
            </a:r>
            <a:r>
              <a:rPr lang="zh-CN" altLang="en-US">
                <a:sym typeface="+mn-ea"/>
              </a:rPr>
              <a:t>（</a:t>
            </a:r>
            <a:r>
              <a:rPr lang="en-US" altLang="zh-CN">
                <a:sym typeface="+mn-ea"/>
              </a:rPr>
              <a:t>4</a:t>
            </a:r>
            <a:r>
              <a:rPr lang="zh-CN" altLang="en-US">
                <a:sym typeface="+mn-ea"/>
              </a:rPr>
              <a:t>分钟）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589110" y="879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/>
              <a:t>项目研究背景</a:t>
            </a:r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589110" y="879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/>
              <a:t>项目研究内容</a:t>
            </a:r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589110" y="879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/>
              <a:t>主要创新点</a:t>
            </a:r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2"/>
          <p:cNvSpPr>
            <a:spLocks noGrp="1"/>
          </p:cNvSpPr>
          <p:nvPr/>
        </p:nvSpPr>
        <p:spPr>
          <a:xfrm>
            <a:off x="589110" y="879083"/>
            <a:ext cx="11267777" cy="4006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/>
              <a:t>研究基础</a:t>
            </a:r>
            <a:endParaRPr 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PP_MARK_KEY" val="5b97b2e5-679f-4288-9c46-667191171c17"/>
  <p:tag name="COMMONDATA" val="eyJoZGlkIjoiMmViMzVmMzVmMjkwNDMxYzBjZjgwMWM0MzgxN2E3MTU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307</Words>
  <Application>WPS 演示</Application>
  <PresentationFormat>宽屏</PresentationFormat>
  <Paragraphs>65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3" baseType="lpstr">
      <vt:lpstr>Arial</vt:lpstr>
      <vt:lpstr>宋体</vt:lpstr>
      <vt:lpstr>Wingdings</vt:lpstr>
      <vt:lpstr>黑体</vt:lpstr>
      <vt:lpstr>Wingdings</vt:lpstr>
      <vt:lpstr>微软雅黑</vt:lpstr>
      <vt:lpstr>楷体</vt:lpstr>
      <vt:lpstr>等线</vt:lpstr>
      <vt:lpstr>Arial Unicode MS</vt:lpstr>
      <vt:lpstr>Calibri</vt:lpstr>
      <vt:lpstr>Office 主题​​</vt:lpstr>
      <vt:lpstr>PowerPoint 演示文稿</vt:lpstr>
      <vt:lpstr>PowerPoint 演示文稿</vt:lpstr>
      <vt:lpstr>PowerPoint 演示文稿</vt:lpstr>
      <vt:lpstr>基本情况与能力业绩</vt:lpstr>
      <vt:lpstr>竞聘岗位工作思考（4分钟）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yehuimei</dc:creator>
  <cp:lastModifiedBy>张恩兴</cp:lastModifiedBy>
  <cp:revision>41</cp:revision>
  <dcterms:created xsi:type="dcterms:W3CDTF">2020-09-07T03:59:00Z</dcterms:created>
  <dcterms:modified xsi:type="dcterms:W3CDTF">2023-12-28T04:11:50Z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2052-11.8.2.11718</vt:lpwstr>
  </property>
  <property fmtid="{D5CDD505-2E9C-101B-9397-08002B2CF9AE}" pid="3" name="ICV">
    <vt:lpwstr>8516CD1E29044161B3921AB7C2540E61_13</vt:lpwstr>
  </property>
</Properties>
</file>